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61" r:id="rId5"/>
    <p:sldId id="262" r:id="rId6"/>
    <p:sldId id="260" r:id="rId7"/>
    <p:sldId id="264" r:id="rId8"/>
    <p:sldId id="263" r:id="rId9"/>
    <p:sldId id="267" r:id="rId10"/>
    <p:sldId id="275" r:id="rId11"/>
    <p:sldId id="276" r:id="rId12"/>
    <p:sldId id="274" r:id="rId13"/>
    <p:sldId id="269" r:id="rId14"/>
    <p:sldId id="277" r:id="rId15"/>
    <p:sldId id="278" r:id="rId16"/>
    <p:sldId id="270" r:id="rId17"/>
    <p:sldId id="279" r:id="rId18"/>
    <p:sldId id="271" r:id="rId19"/>
    <p:sldId id="280" r:id="rId20"/>
    <p:sldId id="272" r:id="rId21"/>
    <p:sldId id="281" r:id="rId22"/>
    <p:sldId id="282" r:id="rId23"/>
    <p:sldId id="273" r:id="rId24"/>
    <p:sldId id="284" r:id="rId25"/>
    <p:sldId id="283" r:id="rId26"/>
    <p:sldId id="265" r:id="rId27"/>
  </p:sldIdLst>
  <p:sldSz cx="9144000" cy="6858000" type="screen4x3"/>
  <p:notesSz cx="6888163" cy="10018713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6707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30" d="100"/>
          <a:sy n="130" d="100"/>
        </p:scale>
        <p:origin x="-1074" y="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3696" y="-96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52C1115D-4217-47F5-A51B-B5D3DF8C83C3}" type="datetimeFigureOut">
              <a:rPr lang="fr-FR" smtClean="0"/>
              <a:t>14/01/2020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80E64790-5589-4344-825B-FAA3580095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9686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4881F07F-FE61-4F1E-8BD9-2C44D0E2A5D7}" type="datetimeFigureOut">
              <a:rPr lang="fr-FR" smtClean="0"/>
              <a:t>14/01/2020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867810F5-3701-4CAD-9C11-FE4165874F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475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810F5-3701-4CAD-9C11-FE4165874FF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302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143125" y="666750"/>
            <a:ext cx="6400800" cy="942976"/>
          </a:xfrm>
        </p:spPr>
        <p:txBody>
          <a:bodyPr/>
          <a:lstStyle>
            <a:lvl1pPr marL="0" indent="0" algn="l">
              <a:buNone/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Le titre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4E15A5FB-48F3-454F-A3BE-5EF659A4456A}" type="datetime1">
              <a:rPr lang="fr-FR" smtClean="0"/>
              <a:t>14/01/2020</a:t>
            </a:fld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299" y="6356350"/>
            <a:ext cx="43910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 Rappel du titre/nom présentation 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72275" y="63436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7EBC5-38C4-4DB4-B450-5A0415D0E24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24" name="Titre 23"/>
          <p:cNvSpPr>
            <a:spLocks noGrp="1"/>
          </p:cNvSpPr>
          <p:nvPr>
            <p:ph type="title" hasCustomPrompt="1"/>
          </p:nvPr>
        </p:nvSpPr>
        <p:spPr>
          <a:xfrm>
            <a:off x="990600" y="5410200"/>
            <a:ext cx="4591050" cy="706437"/>
          </a:xfrm>
        </p:spPr>
        <p:txBody>
          <a:bodyPr/>
          <a:lstStyle>
            <a:lvl1pPr>
              <a:defRPr sz="11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Entité émettrice/nom de la présentation</a:t>
            </a:r>
            <a:br>
              <a:rPr lang="fr-FR" dirty="0" smtClean="0"/>
            </a:br>
            <a:r>
              <a:rPr lang="fr-FR" dirty="0" smtClean="0"/>
              <a:t>auteur(s)</a:t>
            </a:r>
            <a:endParaRPr lang="fr-FR" dirty="0"/>
          </a:p>
        </p:txBody>
      </p:sp>
      <p:sp>
        <p:nvSpPr>
          <p:cNvPr id="27" name="Espace réservé du texte 26"/>
          <p:cNvSpPr>
            <a:spLocks noGrp="1"/>
          </p:cNvSpPr>
          <p:nvPr>
            <p:ph type="body" sz="quarter" idx="13" hasCustomPrompt="1"/>
          </p:nvPr>
        </p:nvSpPr>
        <p:spPr>
          <a:xfrm>
            <a:off x="2143125" y="1609726"/>
            <a:ext cx="6400800" cy="7889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Sous titre en complément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719138" cy="6858000"/>
          </a:xfrm>
          <a:prstGeom prst="rect">
            <a:avLst/>
          </a:prstGeom>
          <a:solidFill>
            <a:srgbClr val="B4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 userDrawn="1"/>
        </p:nvSpPr>
        <p:spPr>
          <a:xfrm rot="16200000">
            <a:off x="-2841100" y="3198168"/>
            <a:ext cx="640133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Gotham Bold" pitchFamily="50" charset="0"/>
              </a:rPr>
              <a:t>Département de l’Hérault</a:t>
            </a:r>
            <a:endParaRPr lang="fr-FR" sz="2400" dirty="0">
              <a:solidFill>
                <a:schemeClr val="bg1"/>
              </a:solidFill>
              <a:latin typeface="Gotham Bold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19138" y="0"/>
            <a:ext cx="8424862" cy="4943789"/>
          </a:xfrm>
          <a:prstGeom prst="rect">
            <a:avLst/>
          </a:prstGeom>
          <a:solidFill>
            <a:srgbClr val="EC670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7434" y="4703662"/>
            <a:ext cx="1817484" cy="82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678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F0DAD179-1454-4502-8046-8AE8421BEDC0}" type="datetime1">
              <a:rPr lang="fr-FR" smtClean="0"/>
              <a:t>14/01/2020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 </a:t>
            </a:r>
            <a:r>
              <a:rPr lang="fr-FR" sz="1000" smtClean="0"/>
              <a:t>Rappel du titre/nom présentation </a:t>
            </a:r>
            <a:endParaRPr lang="fr-FR" sz="100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7099EB44-F062-4D90-A5D4-167FE5DAB929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5155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6F1EDFF9-2CAD-4E8B-9458-2166BB88841C}" type="datetime1">
              <a:rPr lang="fr-FR" smtClean="0"/>
              <a:t>14/01/2020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 </a:t>
            </a:r>
            <a:r>
              <a:rPr lang="fr-FR" sz="1000" smtClean="0"/>
              <a:t>Rappel du titre/nom présentation </a:t>
            </a:r>
            <a:endParaRPr lang="fr-FR" sz="10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709CF4F2-9174-4AA6-8B2E-90CE65DE24EA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2159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14374" y="274638"/>
            <a:ext cx="5762625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EAB0A5B6-D0AF-4E5B-9A52-431C7C2C85FB}" type="datetime1">
              <a:rPr lang="fr-FR" smtClean="0"/>
              <a:t>14/01/2020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fr-FR" smtClean="0"/>
              <a:t> Rappel du titre/nom présentation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547DE1D5-AFA5-4064-9B8B-358547F7F5B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127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719138" y="0"/>
            <a:ext cx="3765398" cy="6858000"/>
          </a:xfrm>
          <a:prstGeom prst="rect">
            <a:avLst/>
          </a:prstGeom>
          <a:solidFill>
            <a:srgbClr val="EC670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942127" y="657639"/>
            <a:ext cx="3319420" cy="942976"/>
          </a:xfrm>
        </p:spPr>
        <p:txBody>
          <a:bodyPr/>
          <a:lstStyle>
            <a:lvl1pPr marL="0" indent="0" algn="l">
              <a:buNone/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Le titre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719138" cy="6858000"/>
          </a:xfrm>
          <a:prstGeom prst="rect">
            <a:avLst/>
          </a:prstGeom>
          <a:solidFill>
            <a:srgbClr val="B4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 userDrawn="1"/>
        </p:nvSpPr>
        <p:spPr>
          <a:xfrm rot="16200000">
            <a:off x="-2841100" y="3198168"/>
            <a:ext cx="640133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Gotham Bold" pitchFamily="50" charset="0"/>
              </a:rPr>
              <a:t>Département de l’Hérault</a:t>
            </a:r>
            <a:endParaRPr lang="fr-FR" sz="2400" dirty="0">
              <a:solidFill>
                <a:schemeClr val="bg1"/>
              </a:solidFill>
              <a:latin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564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2060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 smtClean="0"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44600A6D-06F9-481D-B83A-4037DE232CF3}" type="datetime1">
              <a:rPr lang="fr-FR" smtClean="0"/>
              <a:t>14/01/2020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fr-FR" smtClean="0"/>
              <a:t> </a:t>
            </a:r>
            <a:r>
              <a:rPr lang="fr-FR" sz="1000" smtClean="0"/>
              <a:t>Rappel du titre/nom présentation </a:t>
            </a:r>
            <a:endParaRPr lang="fr-FR" sz="100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95375" cy="365125"/>
          </a:xfrm>
        </p:spPr>
        <p:txBody>
          <a:bodyPr/>
          <a:lstStyle>
            <a:lvl1pPr>
              <a:defRPr sz="1000" smtClean="0"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9084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952625" y="3857625"/>
            <a:ext cx="5391150" cy="942976"/>
          </a:xfrm>
        </p:spPr>
        <p:txBody>
          <a:bodyPr/>
          <a:lstStyle>
            <a:lvl1pPr marL="0" indent="0" algn="l">
              <a:buNone/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Le titre</a:t>
            </a:r>
          </a:p>
        </p:txBody>
      </p:sp>
      <p:sp>
        <p:nvSpPr>
          <p:cNvPr id="12" name="Espace réservé du texte 26"/>
          <p:cNvSpPr>
            <a:spLocks noGrp="1"/>
          </p:cNvSpPr>
          <p:nvPr>
            <p:ph type="body" sz="quarter" idx="13" hasCustomPrompt="1"/>
          </p:nvPr>
        </p:nvSpPr>
        <p:spPr>
          <a:xfrm>
            <a:off x="1952625" y="4800602"/>
            <a:ext cx="5391150" cy="60007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Sous titre en complément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041" y="1588"/>
            <a:ext cx="9162081" cy="685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1823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239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10125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9E5BBC60-73F7-4905-B706-86D3C20B703A}" type="datetime1">
              <a:rPr lang="fr-FR" smtClean="0"/>
              <a:t>14/01/2020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 smtClean="0"/>
          </a:p>
          <a:p>
            <a:pPr>
              <a:defRPr/>
            </a:pPr>
            <a:r>
              <a:rPr lang="fr-FR" sz="1000" dirty="0" smtClean="0"/>
              <a:t>Rappel du titre/nom présentation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E1E56F47-B8DF-4D28-9B78-D0660BA2182F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9769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3900" y="1535113"/>
            <a:ext cx="38481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8481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F6984EA9-2EB2-4F52-A382-01F41CDAF6F7}" type="datetime1">
              <a:rPr lang="fr-FR" smtClean="0"/>
              <a:t>14/01/2020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smtClean="0"/>
          </a:p>
          <a:p>
            <a:pPr>
              <a:defRPr/>
            </a:pPr>
            <a:r>
              <a:rPr lang="fr-FR" sz="1000" smtClean="0"/>
              <a:t>Rappel du titre/nom présentation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22FAED11-7E48-4A75-9968-80421C2B8FC2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8960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CD81A0AC-92B1-42FF-848E-12CF63ACB23A}" type="datetime1">
              <a:rPr lang="fr-FR" smtClean="0"/>
              <a:t>14/01/2020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 </a:t>
            </a:r>
            <a:r>
              <a:rPr lang="fr-FR" sz="1000" smtClean="0"/>
              <a:t>Rappel du titre/nom présentation </a:t>
            </a:r>
            <a:endParaRPr lang="fr-FR" sz="10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E3123E7F-9674-44E5-9C7D-4655D960FFC9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5637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31F04BA6-FBB3-4F06-931E-8610D437353A}" type="datetime1">
              <a:rPr lang="fr-FR" smtClean="0"/>
              <a:t>14/01/2020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 </a:t>
            </a:r>
            <a:r>
              <a:rPr lang="fr-FR" sz="1000" smtClean="0"/>
              <a:t>Rappel du titre/nom présentation </a:t>
            </a:r>
            <a:endParaRPr lang="fr-FR" sz="1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F3E92AC1-8997-4ECD-B1C2-C8DBD355F4F3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0600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0100" y="273050"/>
            <a:ext cx="26654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00100" y="1435100"/>
            <a:ext cx="26654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C13C6533-C20D-423F-BC6C-4867C8288EC0}" type="datetime1">
              <a:rPr lang="fr-FR" smtClean="0"/>
              <a:t>14/01/2020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smtClean="0"/>
          </a:p>
          <a:p>
            <a:pPr>
              <a:defRPr/>
            </a:pPr>
            <a:r>
              <a:rPr lang="fr-FR" sz="1000" smtClean="0"/>
              <a:t>Rappel du titre/nom présentation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626B0C91-1D54-4D33-9B54-908B375A2799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177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00100" y="274638"/>
            <a:ext cx="78867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 smtClean="0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00100" y="1152525"/>
            <a:ext cx="7886700" cy="49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 smtClean="0"/>
              <a:t>Cliquez pour modifier les styles du texte du masque</a:t>
            </a:r>
          </a:p>
          <a:p>
            <a:pPr lvl="1"/>
            <a:r>
              <a:rPr lang="fr-FR" altLang="fr-FR" dirty="0" smtClean="0"/>
              <a:t>Deuxième niveau</a:t>
            </a:r>
          </a:p>
          <a:p>
            <a:pPr lvl="2"/>
            <a:r>
              <a:rPr lang="fr-FR" altLang="fr-FR" dirty="0" smtClean="0"/>
              <a:t>Troisième niveau</a:t>
            </a:r>
          </a:p>
          <a:p>
            <a:pPr lvl="3"/>
            <a:r>
              <a:rPr lang="fr-FR" altLang="fr-FR" dirty="0" smtClean="0"/>
              <a:t>Quatrième niveau</a:t>
            </a:r>
          </a:p>
          <a:p>
            <a:pPr lvl="4"/>
            <a:r>
              <a:rPr lang="fr-FR" altLang="fr-FR" dirty="0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00100" y="6356350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A27A80-C327-40F3-97D2-8FFB3E5E985C}" type="datetime1">
              <a:rPr lang="fr-FR" smtClean="0"/>
              <a:t>14/01/2020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19300" y="6356350"/>
            <a:ext cx="4000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 smtClean="0"/>
              <a:t> Rappel du titre/nom présentation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199" y="6356350"/>
            <a:ext cx="1133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09417F-3182-4489-B2FC-796090467F5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9387" y="6261157"/>
            <a:ext cx="1116013" cy="5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719138" cy="6858000"/>
          </a:xfrm>
          <a:prstGeom prst="rect">
            <a:avLst/>
          </a:prstGeom>
          <a:solidFill>
            <a:srgbClr val="B4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-2841100" y="3198168"/>
            <a:ext cx="640133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Gotham Bold" pitchFamily="50" charset="0"/>
              </a:rPr>
              <a:t>Département de l’Hérault</a:t>
            </a:r>
            <a:endParaRPr lang="fr-FR" sz="2400" dirty="0">
              <a:solidFill>
                <a:schemeClr val="bg1"/>
              </a:solidFill>
              <a:latin typeface="Gotham Bold" pitchFamily="5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2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457200" indent="-457200" algn="l" defTabSz="457200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Font typeface="Arial" charset="0"/>
        <a:buChar char="•"/>
        <a:defRPr sz="3200" kern="120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00B050"/>
        </a:buClr>
        <a:buFont typeface="Wingdings" pitchFamily="2" charset="2"/>
        <a:buChar char="§"/>
        <a:defRPr sz="28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0070C0"/>
        </a:buClr>
        <a:buFont typeface="Arial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3pPr>
      <a:lvl4pPr marL="17145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4pPr>
      <a:lvl5pPr marL="2171700" indent="-342900" algn="l" defTabSz="457200" rtl="0" eaLnBrk="1" fontAlgn="base" hangingPunct="1">
        <a:spcBef>
          <a:spcPct val="20000"/>
        </a:spcBef>
        <a:spcAft>
          <a:spcPct val="0"/>
        </a:spcAft>
        <a:buFont typeface="Courier New" pitchFamily="49" charset="0"/>
        <a:buChar char="o"/>
        <a:defRPr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2" b="11899"/>
          <a:stretch/>
        </p:blipFill>
        <p:spPr bwMode="auto">
          <a:xfrm>
            <a:off x="257175" y="285749"/>
            <a:ext cx="86296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ous-titre 1"/>
          <p:cNvSpPr>
            <a:spLocks noGrp="1"/>
          </p:cNvSpPr>
          <p:nvPr>
            <p:ph type="subTitle" idx="1"/>
          </p:nvPr>
        </p:nvSpPr>
        <p:spPr>
          <a:xfrm>
            <a:off x="1958974" y="4028968"/>
            <a:ext cx="6661151" cy="572626"/>
          </a:xfrm>
        </p:spPr>
        <p:txBody>
          <a:bodyPr/>
          <a:lstStyle/>
          <a:p>
            <a:r>
              <a:rPr lang="fr-FR" dirty="0" smtClean="0"/>
              <a:t>RD999 – Commune de Ganges Rue Biron</a:t>
            </a:r>
          </a:p>
          <a:p>
            <a:endParaRPr lang="fr-FR" dirty="0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958975" y="5134708"/>
            <a:ext cx="5391150" cy="533114"/>
          </a:xfrm>
        </p:spPr>
        <p:txBody>
          <a:bodyPr/>
          <a:lstStyle/>
          <a:p>
            <a:r>
              <a:rPr lang="fr-FR" dirty="0" smtClean="0"/>
              <a:t>Travaux de voirie et réseaux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875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Phase 1: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38" y="1152525"/>
            <a:ext cx="6001024" cy="49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87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Phase 1: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31640"/>
            <a:ext cx="7886700" cy="481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37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Phase 1: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pic>
        <p:nvPicPr>
          <p:cNvPr id="3" name="Espace réservé du contenu 2" descr="PHASAGE TRAVAUX.pptx [Lecture seule] - Microsoft PowerPoint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9" t="18951" r="3479" b="5354"/>
          <a:stretch/>
        </p:blipFill>
        <p:spPr>
          <a:xfrm>
            <a:off x="1105069" y="1294791"/>
            <a:ext cx="7680486" cy="4169664"/>
          </a:xfrm>
        </p:spPr>
      </p:pic>
    </p:spTree>
    <p:extLst>
      <p:ext uri="{BB962C8B-B14F-4D97-AF65-F5344CB8AC3E}">
        <p14:creationId xmlns:p14="http://schemas.microsoft.com/office/powerpoint/2010/main" val="50245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Phasage 2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  <p:pic>
        <p:nvPicPr>
          <p:cNvPr id="7" name="Espace réservé du contenu 6" descr="PHASAGE TRAVAUX.pptx [Lecture seule] - Microsoft PowerPoint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5" t="18133" r="16908" b="7811"/>
          <a:stretch/>
        </p:blipFill>
        <p:spPr>
          <a:xfrm>
            <a:off x="1697126" y="1176471"/>
            <a:ext cx="5707380" cy="4646428"/>
          </a:xfrm>
        </p:spPr>
      </p:pic>
    </p:spTree>
    <p:extLst>
      <p:ext uri="{BB962C8B-B14F-4D97-AF65-F5344CB8AC3E}">
        <p14:creationId xmlns:p14="http://schemas.microsoft.com/office/powerpoint/2010/main" val="373313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  <p:pic>
        <p:nvPicPr>
          <p:cNvPr id="7" name="Espace réservé du contenu 6" descr="PHASAGE TRAVAUX.pptx [Lecture seule] - Microsoft PowerPoint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7" t="18460" r="9136" b="5517"/>
          <a:stretch/>
        </p:blipFill>
        <p:spPr>
          <a:xfrm>
            <a:off x="1055785" y="1148486"/>
            <a:ext cx="7487235" cy="4476904"/>
          </a:xfrm>
        </p:spPr>
      </p:pic>
    </p:spTree>
    <p:extLst>
      <p:ext uri="{BB962C8B-B14F-4D97-AF65-F5344CB8AC3E}">
        <p14:creationId xmlns:p14="http://schemas.microsoft.com/office/powerpoint/2010/main" val="288497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  <p:pic>
        <p:nvPicPr>
          <p:cNvPr id="7" name="Espace réservé du contenu 6" descr="PHASAGE TRAVAUX.pptx [Lecture seule] - Microsoft PowerPoint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2392" r="11640" b="8794"/>
          <a:stretch/>
        </p:blipFill>
        <p:spPr>
          <a:xfrm>
            <a:off x="814909" y="1185062"/>
            <a:ext cx="7725163" cy="4396436"/>
          </a:xfrm>
        </p:spPr>
      </p:pic>
    </p:spTree>
    <p:extLst>
      <p:ext uri="{BB962C8B-B14F-4D97-AF65-F5344CB8AC3E}">
        <p14:creationId xmlns:p14="http://schemas.microsoft.com/office/powerpoint/2010/main" val="87355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Phase 3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  <p:pic>
        <p:nvPicPr>
          <p:cNvPr id="7" name="Espace réservé du contenu 6" descr="PHASAGE TRAVAUX.pptx [Lecture seule] - Microsoft PowerPoint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0" t="17640" r="16908" b="7320"/>
          <a:stretch/>
        </p:blipFill>
        <p:spPr>
          <a:xfrm>
            <a:off x="1546175" y="1097716"/>
            <a:ext cx="6102400" cy="4953665"/>
          </a:xfrm>
        </p:spPr>
      </p:pic>
    </p:spTree>
    <p:extLst>
      <p:ext uri="{BB962C8B-B14F-4D97-AF65-F5344CB8AC3E}">
        <p14:creationId xmlns:p14="http://schemas.microsoft.com/office/powerpoint/2010/main" val="16361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Phase 3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593097"/>
            <a:ext cx="7886700" cy="40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31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Phase 4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  <p:pic>
        <p:nvPicPr>
          <p:cNvPr id="7" name="Espace réservé du contenu 6" descr="PHASAGE TRAVAUX.pptx [Lecture seule] - Microsoft PowerPoint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6" t="17640" r="17577" b="7320"/>
          <a:stretch/>
        </p:blipFill>
        <p:spPr>
          <a:xfrm>
            <a:off x="1355979" y="921715"/>
            <a:ext cx="6292596" cy="5164891"/>
          </a:xfrm>
        </p:spPr>
      </p:pic>
    </p:spTree>
    <p:extLst>
      <p:ext uri="{BB962C8B-B14F-4D97-AF65-F5344CB8AC3E}">
        <p14:creationId xmlns:p14="http://schemas.microsoft.com/office/powerpoint/2010/main" val="56958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Phase 4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  <p:pic>
        <p:nvPicPr>
          <p:cNvPr id="7" name="Espace réservé du contenu 6" descr="PHASAGE TRAVAUX.pptx [Lecture seule] - Microsoft PowerPoint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8" t="18624" r="2180" b="6664"/>
          <a:stretch/>
        </p:blipFill>
        <p:spPr>
          <a:xfrm>
            <a:off x="914657" y="1163117"/>
            <a:ext cx="7908018" cy="4257446"/>
          </a:xfrm>
        </p:spPr>
      </p:pic>
    </p:spTree>
    <p:extLst>
      <p:ext uri="{BB962C8B-B14F-4D97-AF65-F5344CB8AC3E}">
        <p14:creationId xmlns:p14="http://schemas.microsoft.com/office/powerpoint/2010/main" val="8051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14/01/2020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019299" y="6356350"/>
            <a:ext cx="533082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 RD999 – Commune de Ganges – Rue Biron – Aménagement chaussée et trottoirs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87EBC5-38C4-4DB4-B450-5A0415D0E24E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990600" y="5343526"/>
            <a:ext cx="5238750" cy="773112"/>
          </a:xfrm>
        </p:spPr>
        <p:txBody>
          <a:bodyPr/>
          <a:lstStyle/>
          <a:p>
            <a:r>
              <a:rPr lang="fr-FR" dirty="0" smtClean="0"/>
              <a:t>Conseil Départemental de l’Hérault  - Agence technique du Pic saint Loup</a:t>
            </a:r>
            <a:br>
              <a:rPr lang="fr-FR" dirty="0" smtClean="0"/>
            </a:br>
            <a:r>
              <a:rPr lang="fr-FR" dirty="0" smtClean="0"/>
              <a:t>Commune de Ganges</a:t>
            </a:r>
            <a:endParaRPr lang="fr-FR" dirty="0"/>
          </a:p>
        </p:txBody>
      </p:sp>
      <p:sp>
        <p:nvSpPr>
          <p:cNvPr id="8" name="Sous-titre 1"/>
          <p:cNvSpPr>
            <a:spLocks noGrp="1"/>
          </p:cNvSpPr>
          <p:nvPr>
            <p:ph type="subTitle" idx="1"/>
          </p:nvPr>
        </p:nvSpPr>
        <p:spPr>
          <a:xfrm>
            <a:off x="1958975" y="954173"/>
            <a:ext cx="5391150" cy="572626"/>
          </a:xfrm>
        </p:spPr>
        <p:txBody>
          <a:bodyPr/>
          <a:lstStyle/>
          <a:p>
            <a:r>
              <a:rPr lang="fr-FR" dirty="0" smtClean="0"/>
              <a:t>Présentation des travaux et organisation du chantier</a:t>
            </a:r>
            <a:endParaRPr lang="fr-FR" dirty="0"/>
          </a:p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569" y="4600575"/>
            <a:ext cx="872244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9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Phase 5 et 6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1152525"/>
            <a:ext cx="6108700" cy="49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5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Phase 5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  <p:pic>
        <p:nvPicPr>
          <p:cNvPr id="9" name="Espace réservé du contenu 8" descr="PHASAGE TRAVAUX.pptx [Lecture seule] - Microsoft PowerPoint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8" t="15838" r="4127" b="5354"/>
          <a:stretch/>
        </p:blipFill>
        <p:spPr>
          <a:xfrm>
            <a:off x="812763" y="1111910"/>
            <a:ext cx="7866746" cy="4520793"/>
          </a:xfrm>
        </p:spPr>
      </p:pic>
    </p:spTree>
    <p:extLst>
      <p:ext uri="{BB962C8B-B14F-4D97-AF65-F5344CB8AC3E}">
        <p14:creationId xmlns:p14="http://schemas.microsoft.com/office/powerpoint/2010/main" val="132174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Phase 6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  <p:pic>
        <p:nvPicPr>
          <p:cNvPr id="7" name="Espace réservé du contenu 6" descr="PHASAGE TRAVAUX.pptx [Lecture seule] - Microsoft PowerPoint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2" t="15183" r="4220" b="5845"/>
          <a:stretch/>
        </p:blipFill>
        <p:spPr>
          <a:xfrm>
            <a:off x="901134" y="1148487"/>
            <a:ext cx="7758058" cy="4462272"/>
          </a:xfrm>
        </p:spPr>
      </p:pic>
    </p:spTree>
    <p:extLst>
      <p:ext uri="{BB962C8B-B14F-4D97-AF65-F5344CB8AC3E}">
        <p14:creationId xmlns:p14="http://schemas.microsoft.com/office/powerpoint/2010/main" val="156847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Phase 7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  <p:pic>
        <p:nvPicPr>
          <p:cNvPr id="7" name="Espace réservé du contenu 6" descr="PHASAGE TRAVAUX.pptx [Lecture seule] - Microsoft PowerPoint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9" t="17969" r="16908" b="6992"/>
          <a:stretch/>
        </p:blipFill>
        <p:spPr>
          <a:xfrm>
            <a:off x="1609344" y="966952"/>
            <a:ext cx="6314846" cy="5090034"/>
          </a:xfrm>
        </p:spPr>
      </p:pic>
    </p:spTree>
    <p:extLst>
      <p:ext uri="{BB962C8B-B14F-4D97-AF65-F5344CB8AC3E}">
        <p14:creationId xmlns:p14="http://schemas.microsoft.com/office/powerpoint/2010/main" val="331010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Phase 7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24</a:t>
            </a:fld>
            <a:endParaRPr lang="fr-FR" dirty="0"/>
          </a:p>
        </p:txBody>
      </p:sp>
      <p:pic>
        <p:nvPicPr>
          <p:cNvPr id="7" name="Espace réservé du contenu 6" descr="PHASAGE TRAVAUX.pptx [Lecture seule] - Microsoft PowerPoint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7" t="15674" r="7281" b="5681"/>
          <a:stretch/>
        </p:blipFill>
        <p:spPr>
          <a:xfrm>
            <a:off x="846064" y="1042177"/>
            <a:ext cx="7588362" cy="4575897"/>
          </a:xfrm>
        </p:spPr>
      </p:pic>
    </p:spTree>
    <p:extLst>
      <p:ext uri="{BB962C8B-B14F-4D97-AF65-F5344CB8AC3E}">
        <p14:creationId xmlns:p14="http://schemas.microsoft.com/office/powerpoint/2010/main" val="426142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Phase 7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  <p:pic>
        <p:nvPicPr>
          <p:cNvPr id="7" name="Espace réservé du contenu 6" descr="PHASAGE TRAVAUX.pptx [Lecture seule] - Microsoft PowerPoint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4" t="18624" r="3665" b="7811"/>
          <a:stretch/>
        </p:blipFill>
        <p:spPr>
          <a:xfrm>
            <a:off x="800099" y="1155801"/>
            <a:ext cx="8078081" cy="4396436"/>
          </a:xfrm>
        </p:spPr>
      </p:pic>
    </p:spTree>
    <p:extLst>
      <p:ext uri="{BB962C8B-B14F-4D97-AF65-F5344CB8AC3E}">
        <p14:creationId xmlns:p14="http://schemas.microsoft.com/office/powerpoint/2010/main" val="4949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14/01/2020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019299" y="6356350"/>
            <a:ext cx="533082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 RD999 – Commune de Ganges – Rue Biron – Aménagement chaussée et trottoirs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87EBC5-38C4-4DB4-B450-5A0415D0E24E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990600" y="5343526"/>
            <a:ext cx="5238750" cy="773112"/>
          </a:xfrm>
        </p:spPr>
        <p:txBody>
          <a:bodyPr/>
          <a:lstStyle/>
          <a:p>
            <a:r>
              <a:rPr lang="fr-FR" dirty="0" smtClean="0"/>
              <a:t>Conseil Départemental de l’Hérault  - Agence technique du Pic saint Loup</a:t>
            </a:r>
            <a:br>
              <a:rPr lang="fr-FR" dirty="0" smtClean="0"/>
            </a:br>
            <a:r>
              <a:rPr lang="fr-FR" dirty="0" smtClean="0"/>
              <a:t>Commune de Ganges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569" y="4600575"/>
            <a:ext cx="872244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ous-titre 2"/>
          <p:cNvSpPr txBox="1">
            <a:spLocks/>
          </p:cNvSpPr>
          <p:nvPr/>
        </p:nvSpPr>
        <p:spPr bwMode="auto">
          <a:xfrm>
            <a:off x="2159000" y="927100"/>
            <a:ext cx="6578600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alt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Merci de votre attention.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Contact  Agence technique : tél : 04 67 67 51 70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		Serge LENFUME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		Patrick BONORA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		Florence  GRANJEAN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       Ville</a:t>
            </a:r>
            <a:r>
              <a:rPr kumimoji="0" lang="fr-FR" altLang="fr-FR" sz="2000" b="0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de Ganges:  Monsieur CAUMON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55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Présentation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Plan de situation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851731"/>
            <a:ext cx="4757737" cy="3834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0240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Présentation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Montant des travaux : 198 332,50 € HT</a:t>
            </a:r>
          </a:p>
          <a:p>
            <a:r>
              <a:rPr lang="fr-FR" dirty="0" smtClean="0"/>
              <a:t>Part communale: 61,58%</a:t>
            </a:r>
          </a:p>
          <a:p>
            <a:r>
              <a:rPr lang="fr-FR" dirty="0" smtClean="0"/>
              <a:t>Part Départementale: 38,42%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231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Présentation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Descriptif des travaux: </a:t>
            </a:r>
          </a:p>
          <a:p>
            <a:pPr lvl="1"/>
            <a:r>
              <a:rPr lang="fr-FR" dirty="0" smtClean="0"/>
              <a:t>Réfection de chaussée, parkings et trottoirs</a:t>
            </a:r>
          </a:p>
          <a:p>
            <a:pPr lvl="1"/>
            <a:r>
              <a:rPr lang="fr-FR" dirty="0" smtClean="0"/>
              <a:t>Effacement du réseau BT aérien</a:t>
            </a:r>
          </a:p>
          <a:p>
            <a:pPr lvl="1"/>
            <a:r>
              <a:rPr lang="fr-FR" dirty="0" smtClean="0"/>
              <a:t>Réseaux d’eaux usées carrefour rue des Maquisards</a:t>
            </a:r>
          </a:p>
          <a:p>
            <a:pPr lvl="1"/>
            <a:r>
              <a:rPr lang="fr-FR" dirty="0" smtClean="0"/>
              <a:t>Réseau d’eau potable carrefour rue des Arts</a:t>
            </a:r>
          </a:p>
          <a:p>
            <a:r>
              <a:rPr lang="fr-FR" dirty="0" smtClean="0"/>
              <a:t>Planning chantier:</a:t>
            </a:r>
          </a:p>
          <a:p>
            <a:pPr lvl="1"/>
            <a:r>
              <a:rPr lang="fr-FR" dirty="0" smtClean="0"/>
              <a:t>Début des travaux: 20 janvier 2020</a:t>
            </a:r>
          </a:p>
          <a:p>
            <a:pPr lvl="1"/>
            <a:r>
              <a:rPr lang="fr-FR" dirty="0" smtClean="0"/>
              <a:t>Fin de travaux: 10 avril 2020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978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Vue en plan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837552"/>
            <a:ext cx="7886700" cy="3603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920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Profil en travers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2" y="1878235"/>
            <a:ext cx="6729413" cy="2951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8270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Planning des travaux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294" y="1152525"/>
            <a:ext cx="6750311" cy="49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79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Phasage des travaux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14/01/20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19300" y="6356350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 RD999 – Commune de Ganges – Rue Biron – Aménagement chaussée et trottoirs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6A496-033F-4292-8A92-282F0B37A400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81" y="1152525"/>
            <a:ext cx="5943938" cy="49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21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ésentation2_Aménagement territoire_patrimoin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Présentation2_Aménagement territoire_patrimoine</Template>
  <TotalTime>680</TotalTime>
  <Words>578</Words>
  <Application>Microsoft Office PowerPoint</Application>
  <PresentationFormat>Affichage à l'écran (4:3)</PresentationFormat>
  <Paragraphs>128</Paragraphs>
  <Slides>26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Présentation2_Aménagement territoire_patrimoine</vt:lpstr>
      <vt:lpstr>Présentation PowerPoint</vt:lpstr>
      <vt:lpstr>Conseil Départemental de l’Hérault  - Agence technique du Pic saint Loup Commune de Ganges</vt:lpstr>
      <vt:lpstr>Présentation</vt:lpstr>
      <vt:lpstr>Présentation</vt:lpstr>
      <vt:lpstr>Présentation</vt:lpstr>
      <vt:lpstr>Vue en plan</vt:lpstr>
      <vt:lpstr>Profil en travers</vt:lpstr>
      <vt:lpstr>Planning des travaux</vt:lpstr>
      <vt:lpstr>Phasage des travaux</vt:lpstr>
      <vt:lpstr>Phase 1:</vt:lpstr>
      <vt:lpstr>Phase 1:</vt:lpstr>
      <vt:lpstr>Phase 1:</vt:lpstr>
      <vt:lpstr>Phasage 2</vt:lpstr>
      <vt:lpstr>Phase 2</vt:lpstr>
      <vt:lpstr>Phase 2</vt:lpstr>
      <vt:lpstr>Phase 3</vt:lpstr>
      <vt:lpstr>Phase 3</vt:lpstr>
      <vt:lpstr>Phase 4</vt:lpstr>
      <vt:lpstr>Phase 4</vt:lpstr>
      <vt:lpstr>Phase 5 et 6</vt:lpstr>
      <vt:lpstr>Phase 5</vt:lpstr>
      <vt:lpstr>Phase 6</vt:lpstr>
      <vt:lpstr>Phase 7</vt:lpstr>
      <vt:lpstr>Phase 7</vt:lpstr>
      <vt:lpstr>Phase 7</vt:lpstr>
      <vt:lpstr>Conseil Départemental de l’Hérault  - Agence technique du Pic saint Loup Commune de Ganges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Justine Gouazé</dc:creator>
  <cp:lastModifiedBy>Florence Granjean</cp:lastModifiedBy>
  <cp:revision>26</cp:revision>
  <cp:lastPrinted>2019-09-09T13:39:09Z</cp:lastPrinted>
  <dcterms:created xsi:type="dcterms:W3CDTF">2019-09-05T11:39:50Z</dcterms:created>
  <dcterms:modified xsi:type="dcterms:W3CDTF">2020-01-14T13:39:13Z</dcterms:modified>
</cp:coreProperties>
</file>